
<file path=[Content_Types].xml><?xml version="1.0" encoding="utf-8"?>
<Types xmlns="http://schemas.openxmlformats.org/package/2006/content-types">
  <Default Extension="jfif" ContentType="image/j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94" r:id="rId3"/>
    <p:sldId id="263" r:id="rId4"/>
    <p:sldId id="261" r:id="rId5"/>
    <p:sldId id="264" r:id="rId6"/>
    <p:sldId id="296" r:id="rId7"/>
    <p:sldId id="308" r:id="rId8"/>
    <p:sldId id="301" r:id="rId9"/>
    <p:sldId id="265" r:id="rId10"/>
    <p:sldId id="310" r:id="rId11"/>
    <p:sldId id="309" r:id="rId12"/>
    <p:sldId id="266" r:id="rId13"/>
    <p:sldId id="267" r:id="rId14"/>
    <p:sldId id="306" r:id="rId15"/>
    <p:sldId id="307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DBF9F50-EB88-4428-A577-D3094E860D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B0F2B410-5589-4E04-AFFF-126D395EE7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4527D82-4C2C-4218-9CB7-AC89DF4B4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DD405-29A1-4A39-81ED-3696AD313AE0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9DF7CCE-F47B-4B14-B7DC-902680256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BE718AF-9DC3-4C4B-92B0-615756D1E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B91DE-FF47-4090-9240-E2E42AEE0E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3477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08399EF-3FDF-4A36-B8BE-00A65830A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078FB5A-0EA9-4C3D-A143-4A1231BFB6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9A7AAF9-0A98-4960-B390-0A4FBB7D1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DD405-29A1-4A39-81ED-3696AD313AE0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19AAD28-034C-4252-8DEA-3B34B15D9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51879DB-7415-492E-B9BD-C1B8D9DAC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B91DE-FF47-4090-9240-E2E42AEE0E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1066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B3B3CF3-9510-4BB1-8BF8-04D7D3051C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9DA2080-9D9B-43C3-966E-F797A1A278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5E274C4-03D2-47D9-9B38-569098271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DD405-29A1-4A39-81ED-3696AD313AE0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5EAB72D-E0E2-4FC0-AF61-F77F563FA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297F84B-1E81-4828-9739-6F185CD35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B91DE-FF47-4090-9240-E2E42AEE0E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7018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43AAFEC-5E90-4E37-9C12-C9281BF9E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D1A4711-842D-435B-A866-C46DB253C1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8A7521FC-AF62-46F7-A32A-524C50E714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2DA959DC-D601-43BD-BC82-A3665030BF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DD405-29A1-4A39-81ED-3696AD313AE0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79BFC793-BEBA-4EF5-B007-6D27C6E8D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3504D3C1-73FD-42E7-8ACD-B4042908EE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B91DE-FF47-4090-9240-E2E42AEE0E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2767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BFA8C5E-85EC-4F63-B484-E8B8AC46E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6A80EB97-8159-4CF6-A55E-22E921A0BA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74FB7298-FACF-4836-807A-D24B5BF99E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F58AE27C-5480-43E5-B54D-BCF70B2B12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BEB23448-068F-48C6-AB11-806BA754D4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130E4BC6-A4AC-4CD5-BE56-BFD828B56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DD405-29A1-4A39-81ED-3696AD313AE0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77D8D457-6228-4F61-BEDE-46EDBA453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661A5D1B-D266-4B2E-95AA-FEBE36673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B91DE-FF47-4090-9240-E2E42AEE0E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425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A4E1DC-2C59-4172-B4C4-CD93BEA63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9EAC83A2-4583-4D08-A316-3E3069F5AF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DD405-29A1-4A39-81ED-3696AD313AE0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450D1442-E72F-4B36-A726-0366118DD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75829E30-D043-4412-A759-D24D50C2D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B91DE-FF47-4090-9240-E2E42AEE0E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2993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D567EE9A-EF07-45DA-8243-8B9A2E696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DD405-29A1-4A39-81ED-3696AD313AE0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9D3C1BC4-7F72-4F39-983A-ADAA069A1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ACD2EA9D-591A-40BA-BF77-D3CAD97EB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B91DE-FF47-4090-9240-E2E42AEE0E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6218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6395ADF-F145-487B-AD7B-0D06D0164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A421FC3-8CB4-4230-B223-85DC3C792F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3ECF75C3-AA90-48B9-8C3E-E20FBB578A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C5ABB4F1-07A0-428B-AD58-A1E6AC7057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DD405-29A1-4A39-81ED-3696AD313AE0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DBAC01DC-0DE6-4421-AE62-E85064B05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7BD0768A-BF02-47F5-AF45-BF10F2CDB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B91DE-FF47-4090-9240-E2E42AEE0E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7010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3A21215-7C52-4EB1-B9C2-6777ADB56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A8EED22B-5FD6-406B-A3A2-622D186C5A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9201F5CF-F0CD-4FAB-81CA-5206EEDB22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348DA5B6-84BD-4280-8799-D315441E3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DD405-29A1-4A39-81ED-3696AD313AE0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79A0E533-6CAC-47CD-812A-EC801C30D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ED0D5A74-2549-4C71-8263-288EA259A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B91DE-FF47-4090-9240-E2E42AEE0E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0691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3BF33BE-6D86-4F99-9581-6EF0A870E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DEFB7378-1280-43AE-A303-D85F46D11D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A2D941B-E16A-400C-B678-9FA06F4E0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DD405-29A1-4A39-81ED-3696AD313AE0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FEDD88E-F6A3-4AE7-9DCC-BE13D070A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E94083E-FB9F-4803-BC7F-D60DABA3E9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B91DE-FF47-4090-9240-E2E42AEE0E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357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EF048AD5-CE05-45F2-9CF6-BBCAAB75DD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CF4B3035-A38B-4281-B748-DA5737DBC3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4B607E5-5ACF-40F1-9FBD-FCC1BB0574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DD405-29A1-4A39-81ED-3696AD313AE0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4C9E3D1-13E3-4973-9A16-420D6C65B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C9529A5-E4CA-4C22-AA94-E728418B5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B91DE-FF47-4090-9240-E2E42AEE0E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8537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638327B-40ED-46A0-8158-433F2C2B3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17C23F35-A983-4674-AA04-B03A505BC1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AEE283F-D983-4241-B911-D0854E7010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4DD405-29A1-4A39-81ED-3696AD313AE0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DC9D9D4-C809-4F7E-88A8-BAC9C28B69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592C0DD-63FC-4E4A-B199-64436BE470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CB91DE-FF47-4090-9240-E2E42AEE0E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3726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f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11" Type="http://schemas.openxmlformats.org/officeDocument/2006/relationships/image" Target="../media/image22.jpg"/><Relationship Id="rId5" Type="http://schemas.openxmlformats.org/officeDocument/2006/relationships/image" Target="../media/image16.jpeg"/><Relationship Id="rId10" Type="http://schemas.openxmlformats.org/officeDocument/2006/relationships/image" Target="../media/image21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46.jpeg"/><Relationship Id="rId7" Type="http://schemas.openxmlformats.org/officeDocument/2006/relationships/image" Target="../media/image50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4.jpeg"/><Relationship Id="rId7" Type="http://schemas.openxmlformats.org/officeDocument/2006/relationships/image" Target="../media/image58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Relationship Id="rId9" Type="http://schemas.openxmlformats.org/officeDocument/2006/relationships/image" Target="../media/image6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62ABE53-28AA-4832-A295-97DE3D1CF8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0629" y="-107723"/>
            <a:ext cx="11930742" cy="1381352"/>
          </a:xfrm>
        </p:spPr>
        <p:txBody>
          <a:bodyPr>
            <a:noAutofit/>
          </a:bodyPr>
          <a:lstStyle/>
          <a:p>
            <a:r>
              <a:rPr lang="kk-KZ" sz="4400" b="1" i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«Воспитательная работа в школе»</a:t>
            </a:r>
            <a:endParaRPr lang="ru-RU" sz="4400" b="1" i="1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55988"/>
            <a:ext cx="5311791" cy="489721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685314" y="4528457"/>
            <a:ext cx="41256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Подготовил:</a:t>
            </a:r>
          </a:p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Заместитель директора по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УВР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КГУ </a:t>
            </a:r>
            <a:r>
              <a:rPr lang="kk-KZ" b="1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«ОСШ села Ковыленка»</a:t>
            </a:r>
            <a:endParaRPr lang="ru-RU" b="1" dirty="0" smtClean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Бакишев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Болат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Гомарович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0981" y="1530365"/>
            <a:ext cx="5850245" cy="2183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6069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DECDEFD-985E-451A-BDCA-FF0108C19DD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A7DA072B-E599-41D2-9ABB-CD7482D152F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01" y="0"/>
            <a:ext cx="11321878" cy="6858000"/>
          </a:xfrm>
        </p:spPr>
      </p:pic>
    </p:spTree>
    <p:extLst>
      <p:ext uri="{BB962C8B-B14F-4D97-AF65-F5344CB8AC3E}">
        <p14:creationId xmlns:p14="http://schemas.microsoft.com/office/powerpoint/2010/main" val="683844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kk-KZ" sz="20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В системе профилактической деятельности школы выделяют два направления: </a:t>
            </a:r>
            <a:r>
              <a:rPr lang="kk-KZ" sz="2000" i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меры общей профилактики</a:t>
            </a:r>
            <a:r>
              <a:rPr lang="kk-KZ" sz="2000" b="1" i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, </a:t>
            </a:r>
            <a:r>
              <a:rPr lang="kk-KZ" sz="20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обеспечивающие вовлечение всех учащихся в жизнь школы</a:t>
            </a:r>
            <a:r>
              <a:rPr lang="kk-KZ" sz="2000" b="1" i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, </a:t>
            </a:r>
            <a:r>
              <a:rPr lang="kk-KZ" sz="2000" i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и меры специальной профилактики</a:t>
            </a:r>
            <a:r>
              <a:rPr lang="kk-KZ" sz="2000" b="1" i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, </a:t>
            </a:r>
            <a:r>
              <a:rPr lang="kk-KZ" sz="20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состоящие в выявлении учащихся, нуждающихся в особом педагогическом внимании, и проведении работы с ними на индивидуальном </a:t>
            </a:r>
            <a:r>
              <a:rPr lang="kk-KZ" sz="2000" b="1" i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уровне.</a:t>
            </a:r>
            <a:r>
              <a:rPr lang="ru-RU" sz="2000" b="1" i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/>
            </a:r>
            <a:br>
              <a:rPr lang="ru-RU" sz="2000" b="1" i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</a:br>
            <a:endParaRPr lang="ru-RU" sz="2000" b="1" i="1" dirty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4" name="Объект 4">
            <a:extLst>
              <a:ext uri="{FF2B5EF4-FFF2-40B4-BE49-F238E27FC236}">
                <a16:creationId xmlns:a16="http://schemas.microsoft.com/office/drawing/2014/main" xmlns="" id="{1369E45A-E76E-4F84-8173-D6F2C13226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9257" y="2098606"/>
            <a:ext cx="6012029" cy="4509022"/>
          </a:xfrm>
        </p:spPr>
      </p:pic>
    </p:spTree>
    <p:extLst>
      <p:ext uri="{BB962C8B-B14F-4D97-AF65-F5344CB8AC3E}">
        <p14:creationId xmlns:p14="http://schemas.microsoft.com/office/powerpoint/2010/main" val="440411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1896" y="435737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b="1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I. </a:t>
            </a:r>
            <a:r>
              <a:rPr lang="kk-KZ" sz="3200" b="1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Меры </a:t>
            </a:r>
            <a:r>
              <a:rPr lang="kk-KZ" sz="32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общей </a:t>
            </a:r>
            <a:r>
              <a:rPr lang="kk-KZ" sz="3200" b="1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профилактики. </a:t>
            </a:r>
            <a:endParaRPr lang="ru-RU" sz="3200" b="1" dirty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886" y="1975042"/>
            <a:ext cx="7183317" cy="4309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113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3388" y="617537"/>
            <a:ext cx="4819773" cy="3614829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569721" y="159076"/>
            <a:ext cx="11088624" cy="10515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kk-KZ" sz="3200" b="1" i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              </a:t>
            </a:r>
            <a:r>
              <a:rPr lang="kk-KZ" b="1" i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Классные  часы по направлениям.</a:t>
            </a:r>
            <a:endParaRPr lang="ru-RU" b="1" i="1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2" name="AutoShape 2" descr="blob:https://web.whatsapp.com/86dc39ee-3e6e-4699-9def-bb396bdba0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4" descr="blob:https://web.whatsapp.com/86dc39ee-3e6e-4699-9def-bb396bdba05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7" descr="blob:https://web.whatsapp.com/cc02dc4e-07c5-48e9-b769-19ae38febf4d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9" descr="blob:https://web.whatsapp.com/cc02dc4e-07c5-48e9-b769-19ae38febf4d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AutoShape 11" descr="blob:https://web.whatsapp.com/cc02dc4e-07c5-48e9-b769-19ae38febf4d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AutoShape 14" descr="blob:https://web.whatsapp.com/004bcde1-4c58-478b-bbd0-b831005e97fa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321" y="4029075"/>
            <a:ext cx="3735270" cy="256015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5" name="AutoShape 18" descr="blob:https://web.whatsapp.com/00941932-8ef2-4757-823e-615a41870e82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0226" y="68897"/>
            <a:ext cx="3496070" cy="262205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617" y="664781"/>
            <a:ext cx="3898128" cy="2923596"/>
          </a:xfrm>
          <a:prstGeom prst="rect">
            <a:avLst/>
          </a:prstGeom>
        </p:spPr>
      </p:pic>
      <p:pic>
        <p:nvPicPr>
          <p:cNvPr id="19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9000" y="2950826"/>
            <a:ext cx="2907505" cy="3876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1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1074" y="4166149"/>
            <a:ext cx="2288521" cy="2661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10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6854" y="3994090"/>
            <a:ext cx="2125058" cy="2833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1560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Привет\Downloads\WhatsApp Image 2022-02-17 at 11.53.25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4" y="340518"/>
            <a:ext cx="2619375" cy="1964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Привет\Downloads\WhatsApp Image 2022-02-17 at 11.53.24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4" y="340518"/>
            <a:ext cx="2619375" cy="1964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Привет\Downloads\WhatsApp Image 2022-02-17 at 11.53.23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4" y="340518"/>
            <a:ext cx="2619375" cy="1964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Привет\Downloads\WhatsApp Image 2022-02-17 at 11.52.50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4" y="340518"/>
            <a:ext cx="2619375" cy="1964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Привет\Downloads\WhatsApp Image 2022-02-17 at 11.52.49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4" y="340518"/>
            <a:ext cx="2619375" cy="1964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Привет\Downloads\WhatsApp Image 2022-02-17 at 11.54.05.jpe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4" y="340518"/>
            <a:ext cx="2619375" cy="1964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Привет\Downloads\WhatsApp Image 2022-02-17 at 11.54.04.jpe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4" y="340518"/>
            <a:ext cx="2619375" cy="196453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:\Users\Привет\Downloads\WhatsApp Image 2022-02-17 at 11.54.05.jpe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7674" y="454818"/>
            <a:ext cx="2466976" cy="1850232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 descr="C:\Users\Привет\Downloads\WhatsApp Image 2022-02-17 at 11.53.25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50" y="2597944"/>
            <a:ext cx="3352800" cy="25146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C:\Users\Привет\Downloads\WhatsApp Image 2022-02-17 at 11.53.24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4100" y="114300"/>
            <a:ext cx="4597399" cy="344804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1" name="Picture 13" descr="C:\Users\Привет\Downloads\WhatsApp Image 2022-02-17 at 11.53.23.jpe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178" y="5034915"/>
            <a:ext cx="2133600" cy="16002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2062" name="Picture 14" descr="C:\Users\Привет\Downloads\WhatsApp Image 2022-02-17 at 11.52.50.jpe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1768" y="2488623"/>
            <a:ext cx="2297612" cy="172320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3" name="Picture 15" descr="C:\Users\Привет\Downloads\WhatsApp Image 2022-02-17 at 11.52.49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7699" y="3680222"/>
            <a:ext cx="3438525" cy="257889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7396" y="4395405"/>
            <a:ext cx="3162322" cy="23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1828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blob:https://web.whatsapp.com/01fd3f07-ce84-4862-b540-3006c0004cb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4" y="791506"/>
            <a:ext cx="3597275" cy="3112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7436" y="547244"/>
            <a:ext cx="3764564" cy="302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AutoShape 6" descr="blob:https://web.whatsapp.com/20bce728-c532-414d-a6ff-10f9e661e1f9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2949" y="3680686"/>
            <a:ext cx="3747664" cy="3112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13199"/>
            <a:ext cx="3759200" cy="2780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12997"/>
            <a:ext cx="12192000" cy="5232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      Инструктаж </a:t>
            </a:r>
            <a:r>
              <a:rPr lang="ru-RU" sz="2800" b="1" dirty="0">
                <a:solidFill>
                  <a:srgbClr val="FF0000"/>
                </a:solidFill>
              </a:rPr>
              <a:t>«Правила пожарной безопасности для учащихся в школе»</a:t>
            </a: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2716" y="804206"/>
            <a:ext cx="4314720" cy="2876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 descr="https://proza.ru/pics/2017/10/25/2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6048" y="3784598"/>
            <a:ext cx="4159251" cy="2942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83073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C:\Users\Привет\Downloads\WhatsApp Image 2022-02-17 at 16.10.11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1331" y="87085"/>
            <a:ext cx="3604378" cy="2415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Привет\Downloads\WhatsApp Image 2022-02-17 at 16.09.40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260" y="5173072"/>
            <a:ext cx="2052564" cy="1499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3649" y="4977647"/>
            <a:ext cx="2540064" cy="1880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96" y="2621278"/>
            <a:ext cx="3268862" cy="245164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1331" y="2621278"/>
            <a:ext cx="3604378" cy="227729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3205" y="1872344"/>
            <a:ext cx="3442063" cy="458941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63" y="87085"/>
            <a:ext cx="3245395" cy="2434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1324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104" y="125524"/>
            <a:ext cx="10515600" cy="549275"/>
          </a:xfrm>
        </p:spPr>
        <p:txBody>
          <a:bodyPr>
            <a:noAutofit/>
          </a:bodyPr>
          <a:lstStyle/>
          <a:p>
            <a:r>
              <a:rPr lang="kk-KZ" b="1" i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Внеклассные мероприятия.</a:t>
            </a:r>
            <a:endParaRPr lang="ru-RU" b="1" i="1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0" name="AutoShape 2" descr="blob:https://web.whatsapp.com/042409fb-95a2-4c7f-9c15-e39638fa93a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646" y="4409801"/>
            <a:ext cx="2533651" cy="2209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AutoShape 5" descr="blob:https://web.whatsapp.com/a1670a00-a24c-4d0c-b060-a83f170114c3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10" descr="blob:https://web.whatsapp.com/d02cc5eb-5a86-440d-9700-69386fe309f6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2762" y="674799"/>
            <a:ext cx="4232273" cy="2428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AutoShape 2" descr="blob:https://web.whatsapp.com/3beacc31-04fb-4a73-8b20-1f4d41c7de62"/>
          <p:cNvSpPr>
            <a:spLocks noChangeAspect="1" noChangeArrowheads="1"/>
          </p:cNvSpPr>
          <p:nvPr/>
        </p:nvSpPr>
        <p:spPr bwMode="auto">
          <a:xfrm>
            <a:off x="612775" y="312737"/>
            <a:ext cx="1028380" cy="1028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124132" y="-233452"/>
            <a:ext cx="2826480" cy="330925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035" y="3963944"/>
            <a:ext cx="3655540" cy="274165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944786"/>
            <a:ext cx="3143794" cy="2357846"/>
          </a:xfrm>
          <a:prstGeom prst="rect">
            <a:avLst/>
          </a:prstGeom>
        </p:spPr>
      </p:pic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0901" y="3652948"/>
            <a:ext cx="3657599" cy="3173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8826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196" y="133084"/>
            <a:ext cx="4058986" cy="261011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320" y="282485"/>
            <a:ext cx="4840604" cy="259510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0786" y="3191011"/>
            <a:ext cx="5132138" cy="276565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81854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133916" y="-95159"/>
            <a:ext cx="507126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rgbClr val="FF0000"/>
                </a:solidFill>
              </a:rPr>
              <a:t>Час </a:t>
            </a:r>
            <a:r>
              <a:rPr lang="ru-RU" sz="3600" b="1" dirty="0" smtClean="0">
                <a:solidFill>
                  <a:srgbClr val="FF0000"/>
                </a:solidFill>
              </a:rPr>
              <a:t>добропорядочности</a:t>
            </a:r>
            <a:endParaRPr lang="ru-RU" sz="3600" b="1" dirty="0">
              <a:solidFill>
                <a:srgbClr val="FF000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86" y="0"/>
            <a:ext cx="2554513" cy="191588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8009" y="167751"/>
            <a:ext cx="2589349" cy="194201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5881" y="474127"/>
            <a:ext cx="4127329" cy="309549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2450" y="3727269"/>
            <a:ext cx="2463574" cy="307946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707" y="3819797"/>
            <a:ext cx="2389551" cy="298693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8661" y="2518955"/>
            <a:ext cx="2638697" cy="329837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464" y="2279468"/>
            <a:ext cx="2569529" cy="3211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6967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037459" y="222271"/>
            <a:ext cx="10091928" cy="512699"/>
          </a:xfrm>
        </p:spPr>
        <p:txBody>
          <a:bodyPr>
            <a:normAutofit fontScale="90000"/>
          </a:bodyPr>
          <a:lstStyle/>
          <a:p>
            <a:pPr algn="ctr"/>
            <a:r>
              <a:rPr lang="kk-KZ" b="1" i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Волонтерство.</a:t>
            </a:r>
            <a:endParaRPr lang="ru-RU" b="1" i="1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9" name="Изображение 2" descr="WhatsApp Image 2021-10-19 at 21.01.43"/>
          <p:cNvPicPr/>
          <p:nvPr/>
        </p:nvPicPr>
        <p:blipFill>
          <a:blip r:embed="rId2"/>
          <a:stretch>
            <a:fillRect/>
          </a:stretch>
        </p:blipFill>
        <p:spPr>
          <a:xfrm>
            <a:off x="257175" y="857251"/>
            <a:ext cx="11677649" cy="5898514"/>
          </a:xfrm>
          <a:prstGeom prst="rect">
            <a:avLst/>
          </a:prstGeom>
          <a:ln w="762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287927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3625" y="48902"/>
            <a:ext cx="7610475" cy="862013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kk-KZ" b="1" i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Классные часы по ПДД</a:t>
            </a:r>
            <a:endParaRPr lang="ru-RU" b="1" i="1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91" y="144151"/>
            <a:ext cx="2793677" cy="209422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3714" y="5236313"/>
            <a:ext cx="2364190" cy="162168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4322" y="984010"/>
            <a:ext cx="4174308" cy="313073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1030" y="2691818"/>
            <a:ext cx="2935877" cy="391450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8451" y="4231784"/>
            <a:ext cx="3166050" cy="237453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9" y="3239939"/>
            <a:ext cx="3110406" cy="174960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9" y="5105765"/>
            <a:ext cx="3115083" cy="175223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942784" y="910915"/>
            <a:ext cx="3166050" cy="1780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629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" y="161925"/>
            <a:ext cx="3429000" cy="283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utoShape 4" descr="blob:https://web.whatsapp.com/00bb65e1-84ab-4f11-be24-39214f80fe2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48" y="161925"/>
            <a:ext cx="3876675" cy="24285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" y="3519485"/>
            <a:ext cx="4086226" cy="30646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973" y="3155048"/>
            <a:ext cx="4267201" cy="3200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19955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24611" y="71735"/>
            <a:ext cx="682853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kk-KZ" sz="5400" b="1" cap="all" dirty="0" smtClean="0">
                <a:ln w="0">
                  <a:solidFill>
                    <a:srgbClr val="FFFF00"/>
                  </a:solidFill>
                </a:ln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</a:rPr>
              <a:t>ШКОЛЬНАЯ ЯРМАРКА</a:t>
            </a:r>
            <a:endParaRPr lang="ru-RU" sz="5400" b="1" cap="all" spc="0" dirty="0">
              <a:ln w="0">
                <a:solidFill>
                  <a:srgbClr val="FFFF00"/>
                </a:solidFill>
              </a:ln>
              <a:solidFill>
                <a:srgbClr val="FF000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AutoShape 2" descr="blob:https://web.whatsapp.com/28391183-b351-4726-85c5-6c3e8c3bfe6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2" descr="blob:https://web.whatsapp.com/bbd81223-3c63-45b6-805e-215db882cfe9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1409" y="801913"/>
            <a:ext cx="4521200" cy="21241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3183" y="3291839"/>
            <a:ext cx="6185651" cy="344859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9964" y="801913"/>
            <a:ext cx="2243206" cy="299094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271" y="204450"/>
            <a:ext cx="2518524" cy="335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1358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1297</TotalTime>
  <Words>103</Words>
  <Application>Microsoft Office PowerPoint</Application>
  <PresentationFormat>Широкоэкранный</PresentationFormat>
  <Paragraphs>13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Bookman Old Style</vt:lpstr>
      <vt:lpstr>Calibri</vt:lpstr>
      <vt:lpstr>Calibri Light</vt:lpstr>
      <vt:lpstr>Times New Roman</vt:lpstr>
      <vt:lpstr>Тема Office</vt:lpstr>
      <vt:lpstr>«Воспитательная работа в школе»</vt:lpstr>
      <vt:lpstr>Презентация PowerPoint</vt:lpstr>
      <vt:lpstr>В системе профилактической деятельности школы выделяют два направления: меры общей профилактики, обеспечивающие вовлечение всех учащихся в жизнь школы, и меры специальной профилактики, состоящие в выявлении учащихся, нуждающихся в особом педагогическом внимании, и проведении работы с ними на индивидуальном уровне.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Внеклассные мероприятия.</vt:lpstr>
      <vt:lpstr>Презентация PowerPoint</vt:lpstr>
      <vt:lpstr>Презентация PowerPoint</vt:lpstr>
      <vt:lpstr>Волонтерство.</vt:lpstr>
      <vt:lpstr>Классные часы по ПДД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«Форма работы по профилактике правонарушений в подростковой среде»</dc:title>
  <dc:creator>student</dc:creator>
  <cp:lastModifiedBy>Привет</cp:lastModifiedBy>
  <cp:revision>55</cp:revision>
  <cp:lastPrinted>2022-02-25T10:35:57Z</cp:lastPrinted>
  <dcterms:created xsi:type="dcterms:W3CDTF">2022-01-19T16:48:07Z</dcterms:created>
  <dcterms:modified xsi:type="dcterms:W3CDTF">2022-10-04T09:44:59Z</dcterms:modified>
</cp:coreProperties>
</file>