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310" r:id="rId5"/>
    <p:sldId id="296" r:id="rId6"/>
    <p:sldId id="303" r:id="rId7"/>
    <p:sldId id="304" r:id="rId8"/>
    <p:sldId id="305" r:id="rId9"/>
    <p:sldId id="306" r:id="rId10"/>
    <p:sldId id="307" r:id="rId11"/>
    <p:sldId id="308" r:id="rId12"/>
    <p:sldId id="297" r:id="rId13"/>
    <p:sldId id="298" r:id="rId14"/>
    <p:sldId id="299" r:id="rId15"/>
    <p:sldId id="30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1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5E9F3-4402-4858-A38E-EC3BE3A49AD1}" type="datetimeFigureOut">
              <a:rPr lang="ru-RU" smtClean="0"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0B03F-36B5-43D5-AF4C-46E821267B1A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315" y="476250"/>
            <a:ext cx="9076690" cy="8763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ОБЩЕШКОЛЬНОЕ РОДИТЕЛЬСКОЕ СОБРАНИЕ</a:t>
            </a:r>
            <a:endParaRPr lang="ru-RU" sz="3200" b="1" dirty="0" smtClean="0">
              <a:solidFill>
                <a:srgbClr val="7030A0"/>
              </a:solidFill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-36830" y="-27305"/>
            <a:ext cx="910209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ru-RU" altLang="en-US" sz="3200" b="1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scaled="0"/>
                </a:gradFill>
              </a:rPr>
              <a:t>ЖАЛПЫ МЕКТЕПТІК  АТА-АНАЛАР ЖИНАЛЫСЫ</a:t>
            </a:r>
            <a:endParaRPr lang="ru-RU" altLang="en-US" sz="3200" b="1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scaled="0"/>
              </a:gradFill>
            </a:endParaRPr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2545"/>
            <a:ext cx="9185910" cy="550608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ru-RU" dirty="0" smtClean="0"/>
              <a:t> </a:t>
            </a:r>
            <a:endParaRPr lang="ru-RU" dirty="0" smtClean="0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6830" y="-27305"/>
            <a:ext cx="5057775" cy="691261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0" y="0"/>
            <a:ext cx="6819900" cy="692912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-684222" y="188405"/>
            <a:ext cx="10446437" cy="600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Особенно в первые десять дней </a:t>
            </a:r>
            <a:endParaRPr lang="ru-RU" altLang="ru-RU" sz="3600" b="1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школьной  жизни </a:t>
            </a:r>
            <a:endParaRPr lang="ru-RU" altLang="ru-RU" sz="3600" b="1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старайтесь хвалить своего ребенка</a:t>
            </a:r>
            <a:r>
              <a:rPr lang="ru-RU" altLang="ru-RU" sz="36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!</a:t>
            </a:r>
            <a:endParaRPr lang="ru-RU" altLang="ru-RU" sz="3600" b="1" i="1" u="sng" dirty="0" smtClean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3600" b="1" i="1" u="sng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 помните: </a:t>
            </a:r>
            <a:r>
              <a:rPr lang="ru-RU" altLang="ru-RU" sz="3600" b="1" i="1" u="sng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сравниваем только результаты самого ребёнка</a:t>
            </a:r>
            <a:r>
              <a:rPr lang="ru-RU" altLang="ru-RU" sz="3600" b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его успехи, а не его с </a:t>
            </a:r>
            <a:endParaRPr lang="ru-RU" altLang="ru-RU" sz="3600" b="1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>
                <a:solidFill>
                  <a:srgbClr val="0070C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кем-то другим</a:t>
            </a:r>
            <a:endParaRPr lang="ru-RU" altLang="ru-RU" sz="3600" b="1" dirty="0">
              <a:solidFill>
                <a:srgbClr val="0070C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 dirty="0">
              <a:solidFill>
                <a:srgbClr val="800000"/>
              </a:solidFill>
              <a:latin typeface="Garamond" panose="02020404030301010803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br>
              <a:rPr lang="ru-RU" altLang="ru-RU" sz="4400" b="1" dirty="0">
                <a:solidFill>
                  <a:srgbClr val="800000"/>
                </a:solidFill>
                <a:latin typeface="Garamond" panose="02020404030301010803" pitchFamily="18" charset="0"/>
              </a:rPr>
            </a:br>
            <a:endParaRPr lang="ru-RU" altLang="ru-RU" sz="4400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8585" y="-27305"/>
            <a:ext cx="4987925" cy="693928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5275" y="-99060"/>
            <a:ext cx="5149850" cy="698373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9695"/>
            <a:ext cx="4919345" cy="695706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705" y="0"/>
            <a:ext cx="6682105" cy="685863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99695"/>
            <a:ext cx="4740910" cy="6950710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275" y="-27305"/>
            <a:ext cx="4403725" cy="692975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36830" y="-99695"/>
            <a:ext cx="5844540" cy="696404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-27305"/>
            <a:ext cx="9168765" cy="689102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8585" y="-99695"/>
            <a:ext cx="5483225" cy="696912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830" y="-27305"/>
            <a:ext cx="9180830" cy="686816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7305"/>
            <a:ext cx="9143365" cy="685228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310" y="980440"/>
            <a:ext cx="5604510" cy="252476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3" name="Заголовок 1"/>
          <p:cNvSpPr>
            <a:spLocks noGrp="1"/>
          </p:cNvSpPr>
          <p:nvPr/>
        </p:nvSpPr>
        <p:spPr>
          <a:xfrm>
            <a:off x="457200" y="274638"/>
            <a:ext cx="8229600" cy="2217737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ctr" anchorCtr="0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ru-RU" altLang="ru-RU" sz="3600" b="1" i="1" dirty="0">
                <a:solidFill>
                  <a:srgbClr val="002060"/>
                </a:solidFill>
              </a:rPr>
              <a:t>Домашние задания в 1 классе не задаются.</a:t>
            </a:r>
            <a:r>
              <a:rPr lang="ru-RU" altLang="ru-RU" sz="3600" dirty="0">
                <a:solidFill>
                  <a:srgbClr val="FF9933"/>
                </a:solidFill>
              </a:rPr>
              <a:t> </a:t>
            </a:r>
            <a:br>
              <a:rPr lang="ru-RU" altLang="ru-RU" sz="3600" dirty="0">
                <a:solidFill>
                  <a:srgbClr val="FF9933"/>
                </a:solidFill>
              </a:rPr>
            </a:br>
            <a:br>
              <a:rPr lang="ru-RU" altLang="ru-RU" dirty="0"/>
            </a:br>
            <a:endParaRPr lang="ru-RU" altLang="ru-RU" dirty="0"/>
          </a:p>
        </p:txBody>
      </p:sp>
      <p:sp>
        <p:nvSpPr>
          <p:cNvPr id="4" name="Объект 2"/>
          <p:cNvSpPr>
            <a:spLocks noGrp="1"/>
          </p:cNvSpPr>
          <p:nvPr/>
        </p:nvSpPr>
        <p:spPr>
          <a:xfrm>
            <a:off x="971233" y="3141028"/>
            <a:ext cx="8229600" cy="276542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32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Однако, </a:t>
            </a: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не следует отказываться от тренировочных упражнений, которые может порекомендовать </a:t>
            </a: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Вам учитель.</a:t>
            </a:r>
            <a:r>
              <a:rPr kumimoji="0" lang="ru-RU" sz="2400" b="1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anose="03010101010201010101" pitchFamily="66" charset="0"/>
                <a:ea typeface="+mn-ea"/>
                <a:cs typeface="+mn-cs"/>
              </a:rPr>
              <a:t> </a:t>
            </a:r>
            <a:endParaRPr kumimoji="0" lang="ru-RU" sz="2400" b="1" i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anose="03010101010201010101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2" descr="C:\Users\User\Desktop\ID-12595716-e1358431030442 (1)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1775" y="1268730"/>
            <a:ext cx="2999740" cy="241109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/>
          <p:nvPr/>
        </p:nvPicPr>
        <p:blipFill>
          <a:blip r:embed="rId1"/>
        </p:blipFill>
        <p:spPr>
          <a:xfrm>
            <a:off x="251460" y="116840"/>
            <a:ext cx="7867650" cy="4729480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/>
          <p:nvPr/>
        </p:nvPicPr>
        <p:blipFill>
          <a:blip r:embed="rId1"/>
        </p:blipFill>
        <p:spPr>
          <a:xfrm>
            <a:off x="323215" y="260350"/>
            <a:ext cx="8349615" cy="471360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Изображение 1"/>
          <p:cNvPicPr/>
          <p:nvPr/>
        </p:nvPicPr>
        <p:blipFill>
          <a:blip r:embed="rId1"/>
        </p:blipFill>
        <p:spPr>
          <a:xfrm>
            <a:off x="0" y="0"/>
            <a:ext cx="9159240" cy="6839585"/>
          </a:xfrm>
          <a:prstGeom prst="rect">
            <a:avLst/>
          </a:prstGeom>
        </p:spPr>
      </p:pic>
    </p:spTree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392</Words>
  <Application>WPS Presentation</Application>
  <PresentationFormat>Экран (4:3)</PresentationFormat>
  <Paragraphs>22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SimSun</vt:lpstr>
      <vt:lpstr>Wingdings</vt:lpstr>
      <vt:lpstr>Calibri</vt:lpstr>
      <vt:lpstr>Microsoft YaHei</vt:lpstr>
      <vt:lpstr>Arial Unicode MS</vt:lpstr>
      <vt:lpstr>Monotype Corsiva</vt:lpstr>
      <vt:lpstr>Times New Roman</vt:lpstr>
      <vt:lpstr>Garamond</vt:lpstr>
      <vt:lpstr>Тема Office</vt:lpstr>
      <vt:lpstr>ОБЩЕШКОЛЬНОЕ РОДИТЕЛЬСКОЕ СОБРАНИЕ «ИТОГИ I ПОЛУГОДИЯ»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Домашние задания в 1 классе не задаются.   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Школа</dc:creator>
  <cp:lastModifiedBy>admin</cp:lastModifiedBy>
  <cp:revision>24</cp:revision>
  <dcterms:created xsi:type="dcterms:W3CDTF">2016-04-25T05:55:00Z</dcterms:created>
  <dcterms:modified xsi:type="dcterms:W3CDTF">2024-09-13T07:03:52Z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C3A1DEFE46D9450885CF2A9C14B7AABD_12</vt:lpwstr>
  </property>
  <property fmtid="{D5CDD505-2E9C-101B-9397-08002B2CF9AE}" pid="3" name="KSOProductBuildVer">
    <vt:lpwstr>1049-12.2.0.17562</vt:lpwstr>
  </property>
</Properties>
</file>